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ru-RU" dirty="0"/>
              <a:t>День знаний </a:t>
            </a:r>
            <a:r>
              <a:rPr lang="ru-RU" dirty="0" smtClean="0"/>
              <a:t>-2016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993" y="735012"/>
            <a:ext cx="4544504" cy="3702100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Сто восемьдесят кадет вступили в новый учебный год. Поздравить учащихся и преподавателей </a:t>
            </a:r>
            <a:r>
              <a:rPr lang="ru-RU" dirty="0" err="1">
                <a:solidFill>
                  <a:schemeClr val="tx1"/>
                </a:solidFill>
              </a:rPr>
              <a:t>Бугульминской</a:t>
            </a:r>
            <a:r>
              <a:rPr lang="ru-RU" dirty="0">
                <a:solidFill>
                  <a:schemeClr val="tx1"/>
                </a:solidFill>
              </a:rPr>
              <a:t> кадетской </a:t>
            </a:r>
            <a:r>
              <a:rPr lang="ru-RU" dirty="0" smtClean="0">
                <a:solidFill>
                  <a:schemeClr val="tx1"/>
                </a:solidFill>
              </a:rPr>
              <a:t>школы-интернат </a:t>
            </a:r>
            <a:r>
              <a:rPr lang="ru-RU" dirty="0">
                <a:solidFill>
                  <a:schemeClr val="tx1"/>
                </a:solidFill>
              </a:rPr>
              <a:t>сегодня пришли: методист Управления образованием </a:t>
            </a:r>
            <a:r>
              <a:rPr lang="ru-RU" dirty="0" err="1">
                <a:solidFill>
                  <a:schemeClr val="tx1"/>
                </a:solidFill>
              </a:rPr>
              <a:t>Бугульминского</a:t>
            </a:r>
            <a:r>
              <a:rPr lang="ru-RU" dirty="0">
                <a:solidFill>
                  <a:schemeClr val="tx1"/>
                </a:solidFill>
              </a:rPr>
              <a:t> муниципального района </a:t>
            </a:r>
            <a:r>
              <a:rPr lang="ru-RU" dirty="0" err="1">
                <a:solidFill>
                  <a:schemeClr val="tx1"/>
                </a:solidFill>
              </a:rPr>
              <a:t>Суиндиков</a:t>
            </a:r>
            <a:r>
              <a:rPr lang="ru-RU" dirty="0">
                <a:solidFill>
                  <a:schemeClr val="tx1"/>
                </a:solidFill>
              </a:rPr>
              <a:t> Ш.Ж., начальник военного комиссариата РТ по </a:t>
            </a:r>
            <a:r>
              <a:rPr lang="ru-RU" dirty="0" err="1">
                <a:solidFill>
                  <a:schemeClr val="tx1"/>
                </a:solidFill>
              </a:rPr>
              <a:t>Бугульминскому</a:t>
            </a:r>
            <a:r>
              <a:rPr lang="ru-RU" dirty="0">
                <a:solidFill>
                  <a:schemeClr val="tx1"/>
                </a:solidFill>
              </a:rPr>
              <a:t> району </a:t>
            </a:r>
            <a:r>
              <a:rPr lang="ru-RU" dirty="0" err="1">
                <a:solidFill>
                  <a:schemeClr val="tx1"/>
                </a:solidFill>
              </a:rPr>
              <a:t>Миннетдинов</a:t>
            </a:r>
            <a:r>
              <a:rPr lang="ru-RU" dirty="0">
                <a:solidFill>
                  <a:schemeClr val="tx1"/>
                </a:solidFill>
              </a:rPr>
              <a:t> Р.Ш., заслуженный учитель РТ, ветеран труда, почётный десантник  </a:t>
            </a:r>
            <a:r>
              <a:rPr lang="ru-RU" smtClean="0">
                <a:solidFill>
                  <a:schemeClr val="tx1"/>
                </a:solidFill>
              </a:rPr>
              <a:t>Галиуллин </a:t>
            </a:r>
            <a:r>
              <a:rPr lang="ru-RU" dirty="0">
                <a:solidFill>
                  <a:schemeClr val="tx1"/>
                </a:solidFill>
              </a:rPr>
              <a:t>А.Ш., представители правоохранительных органов. </a:t>
            </a:r>
            <a:r>
              <a:rPr lang="ru-RU" dirty="0" smtClean="0">
                <a:solidFill>
                  <a:schemeClr val="tx1"/>
                </a:solidFill>
              </a:rPr>
              <a:t>После </a:t>
            </a:r>
            <a:r>
              <a:rPr lang="ru-RU" dirty="0">
                <a:solidFill>
                  <a:schemeClr val="tx1"/>
                </a:solidFill>
              </a:rPr>
              <a:t>общешкольной торжественной линейки в классах состоялись Уроки мира.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35012"/>
            <a:ext cx="4318248" cy="28788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88141"/>
            <a:ext cx="4340192" cy="2893461"/>
          </a:xfrm>
          <a:prstGeom prst="rect">
            <a:avLst/>
          </a:prstGeom>
        </p:spPr>
      </p:pic>
      <p:pic>
        <p:nvPicPr>
          <p:cNvPr id="1026" name="Picture 2" descr="D:\Рабочй стол\ФОТО\2016-2017 фото\1 сентября\IMG_20160901_10194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9"/>
          <a:stretch/>
        </p:blipFill>
        <p:spPr bwMode="auto">
          <a:xfrm>
            <a:off x="4679210" y="3840727"/>
            <a:ext cx="4283046" cy="294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316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знаний -2016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USER</cp:lastModifiedBy>
  <cp:revision>17</cp:revision>
  <dcterms:created xsi:type="dcterms:W3CDTF">2016-08-15T06:42:49Z</dcterms:created>
  <dcterms:modified xsi:type="dcterms:W3CDTF">2016-09-21T06:14:18Z</dcterms:modified>
</cp:coreProperties>
</file>